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045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723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291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541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95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481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8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70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30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5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52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C8B96-B618-7C4D-B86D-3549D1908C1B}" type="datetimeFigureOut">
              <a:rPr lang="es-CO" smtClean="0"/>
              <a:t>30/03/20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F44C-82B6-1E4B-8B36-C2E1673FD6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7036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verde, jugador, paraguas&#10;&#10;Descripción generada automáticamente">
            <a:extLst>
              <a:ext uri="{FF2B5EF4-FFF2-40B4-BE49-F238E27FC236}">
                <a16:creationId xmlns:a16="http://schemas.microsoft.com/office/drawing/2014/main" id="{DA1B6513-15F0-9546-B4DA-AE279AA90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3D7594-1E65-9548-A060-42B5F596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16" y="2243338"/>
            <a:ext cx="7354956" cy="1064242"/>
          </a:xfrm>
        </p:spPr>
        <p:txBody>
          <a:bodyPr>
            <a:normAutofit fontScale="90000"/>
          </a:bodyPr>
          <a:lstStyle/>
          <a:p>
            <a:pPr algn="l"/>
            <a:r>
              <a:rPr lang="es-CO" sz="72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TÍTULO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A6B004-55ED-C948-9809-AEA833DF695C}"/>
              </a:ext>
            </a:extLst>
          </p:cNvPr>
          <p:cNvSpPr txBox="1"/>
          <p:nvPr/>
        </p:nvSpPr>
        <p:spPr>
          <a:xfrm>
            <a:off x="561517" y="3764781"/>
            <a:ext cx="4850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Century Gothic" panose="020B0502020202020204" pitchFamily="34" charset="0"/>
              </a:rPr>
              <a:t>Fecha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5BB8759-46D3-874D-A485-6C034D512436}"/>
              </a:ext>
            </a:extLst>
          </p:cNvPr>
          <p:cNvSpPr txBox="1">
            <a:spLocks/>
          </p:cNvSpPr>
          <p:nvPr/>
        </p:nvSpPr>
        <p:spPr>
          <a:xfrm>
            <a:off x="561516" y="3247950"/>
            <a:ext cx="7354956" cy="51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3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726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719D8-8E8E-D844-8231-003F7764E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7" y="693030"/>
            <a:ext cx="7886700" cy="452635"/>
          </a:xfrm>
        </p:spPr>
        <p:txBody>
          <a:bodyPr>
            <a:normAutofit/>
          </a:bodyPr>
          <a:lstStyle/>
          <a:p>
            <a:r>
              <a:rPr lang="es-CO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DC8F56-317C-164F-BC4C-E188CEED6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31" y="1365960"/>
            <a:ext cx="11427521" cy="447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 dirty="0">
                <a:latin typeface="Century Gothic" panose="020B0502020202020204" pitchFamily="34" charset="0"/>
              </a:rPr>
              <a:t>Contenido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4687D6-9244-D642-944C-4D792A72C3FB}"/>
              </a:ext>
            </a:extLst>
          </p:cNvPr>
          <p:cNvSpPr/>
          <p:nvPr/>
        </p:nvSpPr>
        <p:spPr>
          <a:xfrm>
            <a:off x="440632" y="1144672"/>
            <a:ext cx="11427521" cy="4571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271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verde, jugador, paraguas&#10;&#10;Descripción generada automáticamente">
            <a:extLst>
              <a:ext uri="{FF2B5EF4-FFF2-40B4-BE49-F238E27FC236}">
                <a16:creationId xmlns:a16="http://schemas.microsoft.com/office/drawing/2014/main" id="{FF744204-11F8-D74F-BD18-7A8920202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3D7594-1E65-9548-A060-42B5F5969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516" y="2243337"/>
            <a:ext cx="11029122" cy="2007387"/>
          </a:xfrm>
        </p:spPr>
        <p:txBody>
          <a:bodyPr>
            <a:normAutofit fontScale="90000"/>
          </a:bodyPr>
          <a:lstStyle/>
          <a:p>
            <a:r>
              <a:rPr lang="es-CO" sz="166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850690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8</Words>
  <Application>Microsoft Macintosh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Tema de Office</vt:lpstr>
      <vt:lpstr>TÍTULO</vt:lpstr>
      <vt:lpstr>TÍTULO</vt:lpstr>
      <vt:lpstr>¡Gracias!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DISTRITO</dc:title>
  <dc:creator>Diego Olivos</dc:creator>
  <cp:lastModifiedBy>Microsoft Office User</cp:lastModifiedBy>
  <cp:revision>7</cp:revision>
  <dcterms:created xsi:type="dcterms:W3CDTF">2019-11-01T15:03:09Z</dcterms:created>
  <dcterms:modified xsi:type="dcterms:W3CDTF">2020-03-30T17:31:45Z</dcterms:modified>
</cp:coreProperties>
</file>